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8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01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1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2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22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91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59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84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2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428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96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32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70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en 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388165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6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657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Waar hebben we het vorige week over gehad </a:t>
            </a:r>
            <a:r>
              <a:rPr lang="nl-NL" sz="3600" dirty="0" smtClean="0"/>
              <a:t>(1</a:t>
            </a:r>
            <a:r>
              <a:rPr lang="nl-NL" sz="3200" dirty="0" smtClean="0"/>
              <a:t>)?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solidFill>
                  <a:schemeClr val="tx1"/>
                </a:solidFill>
              </a:rPr>
              <a:t>Werkvolgorde bij schoonmaken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Grof vuil verwijderen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Voorspoelen met water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Reinigen 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Naspoelen met water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Overtollig water verwijderen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Desinfecteren en laten inweken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Naspoelen met water</a:t>
            </a:r>
          </a:p>
          <a:p>
            <a:pPr marL="502920" indent="-457200">
              <a:buFont typeface="+mj-lt"/>
              <a:buAutoNum type="arabicPeriod"/>
            </a:pPr>
            <a:r>
              <a:rPr lang="nl-NL" dirty="0">
                <a:solidFill>
                  <a:schemeClr val="tx1"/>
                </a:solidFill>
              </a:rPr>
              <a:t>Drogen aan de lucht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6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Waar hebben we het vorige week over </a:t>
            </a:r>
            <a:r>
              <a:rPr lang="nl-NL" sz="3600" dirty="0" smtClean="0"/>
              <a:t>gehad (2)?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Reinigen is het verwijderen van zichtbare verontreinigingen. 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Desinfecteren is het ontsmetten ofwel het doden van micro-organismen en parasieten op een oppervlak of materiaal.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57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Kattenverblijf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Kunnen alleen of in een zogenaamde kattenkamer gehuisvest worden. </a:t>
            </a:r>
          </a:p>
          <a:p>
            <a:r>
              <a:rPr lang="nl-NL" u="sng" dirty="0" smtClean="0">
                <a:solidFill>
                  <a:schemeClr val="tx1"/>
                </a:solidFill>
              </a:rPr>
              <a:t>Overleg in tweetallen wat een kat allemaal nodig heeft in zijn verblijf.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75" y="4092835"/>
            <a:ext cx="2304273" cy="230427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379" y="3969685"/>
            <a:ext cx="1918336" cy="241361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52" y="3418738"/>
            <a:ext cx="1650683" cy="165068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324" y="3193015"/>
            <a:ext cx="2300769" cy="230076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660" y="4244080"/>
            <a:ext cx="2306684" cy="230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Schoonmaken </a:t>
            </a:r>
            <a:r>
              <a:rPr lang="nl-NL" dirty="0"/>
              <a:t>k</a:t>
            </a:r>
            <a:r>
              <a:rPr lang="nl-NL" dirty="0" smtClean="0"/>
              <a:t>attenbak en verblijf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Schoonmaken kattenbak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Kattenbak maak je dagelijks schoon.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Met schepje haal je ontlasting en klonten urine eruit.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Minimaal één keer per week moet de gehele kattenbak gereinigd en gedesinfecteerd worden. 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Desinfecteren kattenverblijf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Kat er eerst uit (</a:t>
            </a:r>
            <a:r>
              <a:rPr lang="nl-NL" dirty="0" err="1" smtClean="0">
                <a:solidFill>
                  <a:schemeClr val="tx1"/>
                </a:solidFill>
              </a:rPr>
              <a:t>duuuh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)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Let op loslopende katten en verspreiden ziektes.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Dingen in het verblijf zoals een mandje, moet makkelijk te verwijderen zijn.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Beschermende kleding aandoen!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4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Zoönosen door de kat overdraagbaar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Zoek voor de volgende zoönosen op hoe je ze kan krijgen, wat symptomen zijn en hoe lang het duurt voordat je symptomen ziet (incubatietijd):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Chlamydia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Kattenkrabziekte</a:t>
            </a:r>
          </a:p>
        </p:txBody>
      </p:sp>
    </p:spTree>
    <p:extLst>
      <p:ext uri="{BB962C8B-B14F-4D97-AF65-F5344CB8AC3E}">
        <p14:creationId xmlns:p14="http://schemas.microsoft.com/office/powerpoint/2010/main" val="10006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Waar hebben we het vandaag over gehad?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Inrichting kattenverblijf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Schoonmaken kattenbak en kattenverblijf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Zoönosen bij </a:t>
            </a:r>
            <a:r>
              <a:rPr lang="nl-NL" smtClean="0">
                <a:solidFill>
                  <a:schemeClr val="tx1"/>
                </a:solidFill>
              </a:rPr>
              <a:t>de </a:t>
            </a:r>
            <a:r>
              <a:rPr lang="nl-NL" smtClean="0">
                <a:solidFill>
                  <a:schemeClr val="tx1"/>
                </a:solidFill>
              </a:rPr>
              <a:t>kat</a:t>
            </a:r>
            <a:endParaRPr lang="nl-N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25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60</TotalTime>
  <Words>227</Words>
  <Application>Microsoft Office PowerPoint</Application>
  <PresentationFormat>Breedbeeld</PresentationFormat>
  <Paragraphs>38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Corbel</vt:lpstr>
      <vt:lpstr>Wingdings</vt:lpstr>
      <vt:lpstr>Basis</vt:lpstr>
      <vt:lpstr>Huisvesting en Hygiëne</vt:lpstr>
      <vt:lpstr>Waar hebben we het vorige week over gehad (1)?</vt:lpstr>
      <vt:lpstr>Waar hebben we het vorige week over gehad (2)?</vt:lpstr>
      <vt:lpstr>Kattenverblijf</vt:lpstr>
      <vt:lpstr>Schoonmaken kattenbak en verblijf</vt:lpstr>
      <vt:lpstr>Zoönosen door de kat overdraagbaar</vt:lpstr>
      <vt:lpstr>Waar hebben we het vandaag over gehad?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15</cp:revision>
  <dcterms:created xsi:type="dcterms:W3CDTF">2017-09-12T13:43:45Z</dcterms:created>
  <dcterms:modified xsi:type="dcterms:W3CDTF">2018-10-16T07:17:14Z</dcterms:modified>
</cp:coreProperties>
</file>